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54D96-4895-43F8-836B-DD1630C79D16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8F25B-D84D-44D9-B51F-1E9D40638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CCA9-B62A-40E2-9DBF-70F031C82CED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C32F3-4866-4FB6-81AB-48D01C152C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188640"/>
            <a:ext cx="43973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Название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мероприятия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700808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Дата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152" y="4149080"/>
            <a:ext cx="304602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Описание </a:t>
            </a:r>
          </a:p>
          <a:p>
            <a:pPr algn="ctr"/>
            <a: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мероприятия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05081" y="2708920"/>
            <a:ext cx="14780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Время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649653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E7F069-6751-4154-A6BA-E75EB0ADE3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TP102649653_template</Template>
  <TotalTime>158</TotalTime>
  <Words>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TP102649653_template</vt:lpstr>
      <vt:lpstr>Презентация PowerPoint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В. Костина</dc:creator>
  <cp:lastModifiedBy>User</cp:lastModifiedBy>
  <cp:revision>21</cp:revision>
  <dcterms:created xsi:type="dcterms:W3CDTF">2018-04-07T14:12:00Z</dcterms:created>
  <dcterms:modified xsi:type="dcterms:W3CDTF">2019-06-07T13:27:45Z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TC026496549991</vt:lpwstr>
  </property>
</Properties>
</file>